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notesMasterIdLst>
    <p:notesMasterId r:id="rId12"/>
  </p:notesMasterIdLst>
  <p:sldIdLst>
    <p:sldId id="256" r:id="rId2"/>
    <p:sldId id="263" r:id="rId3"/>
    <p:sldId id="257" r:id="rId4"/>
    <p:sldId id="259" r:id="rId5"/>
    <p:sldId id="258" r:id="rId6"/>
    <p:sldId id="261" r:id="rId7"/>
    <p:sldId id="262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1026" autoAdjust="0"/>
  </p:normalViewPr>
  <p:slideViewPr>
    <p:cSldViewPr snapToGrid="0">
      <p:cViewPr>
        <p:scale>
          <a:sx n="80" d="100"/>
          <a:sy n="80" d="100"/>
        </p:scale>
        <p:origin x="738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2CA9F-280C-422D-8685-CB592EB3FE48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5718A-BF9C-4789-8643-2E341CB35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95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a meeting you were in that was most effective.  Did you lead it or attend?  What sets it apart?</a:t>
            </a:r>
          </a:p>
          <a:p>
            <a:endParaRPr lang="en-US" dirty="0"/>
          </a:p>
          <a:p>
            <a:r>
              <a:rPr lang="en-US" dirty="0"/>
              <a:t>Think of a meeting you were in that was least effective.  Why?  Behaviors?  Location?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718A-BF9C-4789-8643-2E341CB355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0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718A-BF9C-4789-8643-2E341CB355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46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 hoc – short convo, limited people</a:t>
            </a:r>
          </a:p>
          <a:p>
            <a:r>
              <a:rPr lang="en-US" dirty="0"/>
              <a:t>Issues – controversial, negotiation or compromise</a:t>
            </a:r>
          </a:p>
          <a:p>
            <a:r>
              <a:rPr lang="en-US" dirty="0"/>
              <a:t>Status – project update</a:t>
            </a:r>
          </a:p>
          <a:p>
            <a:r>
              <a:rPr lang="en-US" dirty="0"/>
              <a:t>Working – solve problem, make decision</a:t>
            </a:r>
          </a:p>
          <a:p>
            <a:r>
              <a:rPr lang="en-US" dirty="0"/>
              <a:t>Strategic – brainstorming, off-site, several days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718A-BF9C-4789-8643-2E341CB355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41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Prepare – agendas, certain decisions, review location, review attendees, remind</a:t>
            </a:r>
          </a:p>
          <a:p>
            <a:r>
              <a:rPr lang="en-US" dirty="0"/>
              <a:t>Meeting – stick to agenda, ask pointed questions, assign action items</a:t>
            </a:r>
          </a:p>
          <a:p>
            <a:r>
              <a:rPr lang="en-US" dirty="0"/>
              <a:t>Follow-up – get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718A-BF9C-4789-8643-2E341CB355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prepared</a:t>
            </a:r>
          </a:p>
          <a:p>
            <a:r>
              <a:rPr lang="en-US" dirty="0"/>
              <a:t>Minimize multi-tasking</a:t>
            </a:r>
          </a:p>
          <a:p>
            <a:r>
              <a:rPr lang="en-US" dirty="0"/>
              <a:t>5-minute rule</a:t>
            </a:r>
          </a:p>
          <a:p>
            <a:endParaRPr lang="en-US" dirty="0"/>
          </a:p>
          <a:p>
            <a:r>
              <a:rPr lang="en-US" dirty="0"/>
              <a:t>Parking lot – not on agenda, lengthy discussion, tangents</a:t>
            </a:r>
          </a:p>
          <a:p>
            <a:r>
              <a:rPr lang="en-US" dirty="0"/>
              <a:t>Action log – who is doing what and by when</a:t>
            </a:r>
          </a:p>
          <a:p>
            <a:endParaRPr lang="en-US" dirty="0"/>
          </a:p>
          <a:p>
            <a:r>
              <a:rPr lang="en-US" dirty="0"/>
              <a:t>Don’t say “that will never work”, Ask “how do you know?”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718A-BF9C-4789-8643-2E341CB355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23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5718A-BF9C-4789-8643-2E341CB355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7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34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50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0200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25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7703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75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5623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74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3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0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40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6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022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5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4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9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A7A52-77F1-4D34-A7DA-B52D88B4A9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Effective Meetings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C8430-6FD5-4F5B-AFE1-171D5726F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Krista Keene</a:t>
            </a:r>
          </a:p>
        </p:txBody>
      </p:sp>
    </p:spTree>
    <p:extLst>
      <p:ext uri="{BB962C8B-B14F-4D97-AF65-F5344CB8AC3E}">
        <p14:creationId xmlns:p14="http://schemas.microsoft.com/office/powerpoint/2010/main" val="4181677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98A0-D78B-454A-8D98-6F61B9D18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  <a:br>
              <a:rPr lang="en-US" dirty="0"/>
            </a:br>
            <a:r>
              <a:rPr lang="en-US" dirty="0"/>
              <a:t>Do’s &amp; Don’ts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8FB57-D352-42C7-AEAA-1BFAA95736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Do’s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99D457-938A-4109-A532-F041AB77F9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Right people in attendance</a:t>
            </a:r>
          </a:p>
          <a:p>
            <a:r>
              <a:rPr lang="en-US" dirty="0"/>
              <a:t>Thoughtfully schedule</a:t>
            </a:r>
          </a:p>
          <a:p>
            <a:r>
              <a:rPr lang="en-US" dirty="0"/>
              <a:t>Start and end on time</a:t>
            </a:r>
          </a:p>
          <a:p>
            <a:r>
              <a:rPr lang="en-US" dirty="0"/>
              <a:t>Follow the agenda</a:t>
            </a:r>
          </a:p>
          <a:p>
            <a:r>
              <a:rPr lang="en-US" dirty="0"/>
              <a:t>Manage the discussion</a:t>
            </a:r>
          </a:p>
          <a:p>
            <a:r>
              <a:rPr lang="en-US" dirty="0"/>
              <a:t>Summarize key decisions and next steps</a:t>
            </a:r>
          </a:p>
          <a:p>
            <a:r>
              <a:rPr lang="en-US" dirty="0"/>
              <a:t>Confirm action items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EDD93-C40D-49D6-AC64-481ABDEA1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Don’ts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5CC94F-E5E0-426B-BF17-34A03E848A5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Discard the agenda</a:t>
            </a:r>
          </a:p>
          <a:p>
            <a:r>
              <a:rPr lang="en-US" dirty="0"/>
              <a:t>Digress</a:t>
            </a:r>
          </a:p>
          <a:p>
            <a:r>
              <a:rPr lang="en-US" dirty="0"/>
              <a:t>Allow tangents</a:t>
            </a:r>
          </a:p>
          <a:p>
            <a:r>
              <a:rPr lang="en-US" dirty="0"/>
              <a:t>Go over the scheduled time</a:t>
            </a:r>
          </a:p>
          <a:p>
            <a:r>
              <a:rPr lang="en-US" dirty="0"/>
              <a:t>Negativity</a:t>
            </a:r>
          </a:p>
          <a:p>
            <a:r>
              <a:rPr lang="en-US" dirty="0"/>
              <a:t>Think that time = better results</a:t>
            </a:r>
          </a:p>
          <a:p>
            <a:r>
              <a:rPr lang="en-US" dirty="0"/>
              <a:t>Discuss too many topics at meeting</a:t>
            </a:r>
          </a:p>
        </p:txBody>
      </p:sp>
    </p:spTree>
    <p:extLst>
      <p:ext uri="{BB962C8B-B14F-4D97-AF65-F5344CB8AC3E}">
        <p14:creationId xmlns:p14="http://schemas.microsoft.com/office/powerpoint/2010/main" val="76604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4B3D-BC96-4E8F-B6A3-EDFA8F3B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Most Effective Meeting</a:t>
            </a:r>
            <a:br>
              <a:rPr lang="en-US" sz="5400" dirty="0"/>
            </a:br>
            <a:r>
              <a:rPr lang="en-US" sz="5400" dirty="0"/>
              <a:t>Least Effective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22BCE-DFB5-4701-AB32-C28F48ACB9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336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4B3D-BC96-4E8F-B6A3-EDFA8F3BF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Why do we have meetings?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22BCE-DFB5-4701-AB32-C28F48ACB9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BC91-0843-4ACB-BAF2-7791A487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Meeting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3EC8-52A5-488C-B5C1-B5E37AD506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Share information</a:t>
            </a:r>
          </a:p>
          <a:p>
            <a:r>
              <a:rPr lang="en-US" sz="3200" dirty="0"/>
              <a:t>Agree on direction</a:t>
            </a:r>
          </a:p>
          <a:p>
            <a:r>
              <a:rPr lang="en-US" sz="3200" dirty="0"/>
              <a:t>Make decisions</a:t>
            </a:r>
          </a:p>
          <a:p>
            <a:r>
              <a:rPr lang="en-US" sz="3200" dirty="0"/>
              <a:t>Find solutions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AD8C7C0-80D5-474B-91F5-A7E1888618B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91571" y="1947333"/>
            <a:ext cx="4184650" cy="330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1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BC91-0843-4ACB-BAF2-7791A4871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an effective meeting?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F3EC8-52A5-488C-B5C1-B5E37AD506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495" y="2739564"/>
            <a:ext cx="4184035" cy="3880772"/>
          </a:xfrm>
        </p:spPr>
        <p:txBody>
          <a:bodyPr>
            <a:normAutofit/>
          </a:bodyPr>
          <a:lstStyle/>
          <a:p>
            <a:r>
              <a:rPr lang="en-US" sz="3200" dirty="0"/>
              <a:t>Pre-planned</a:t>
            </a:r>
          </a:p>
          <a:p>
            <a:r>
              <a:rPr lang="en-US" sz="3200" dirty="0"/>
              <a:t>Conduct meeting</a:t>
            </a:r>
          </a:p>
          <a:p>
            <a:r>
              <a:rPr lang="en-US" sz="3200" dirty="0"/>
              <a:t>Follow-up</a:t>
            </a: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DD0D06FB-75B2-4414-AE7B-057898C97ACF}"/>
              </a:ext>
            </a:extLst>
          </p:cNvPr>
          <p:cNvSpPr/>
          <p:nvPr/>
        </p:nvSpPr>
        <p:spPr>
          <a:xfrm rot="16200000">
            <a:off x="7584631" y="2724150"/>
            <a:ext cx="2070100" cy="1841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85346206-D5A7-4CB6-A4B8-3137B07859F8}"/>
              </a:ext>
            </a:extLst>
          </p:cNvPr>
          <p:cNvSpPr/>
          <p:nvPr/>
        </p:nvSpPr>
        <p:spPr>
          <a:xfrm rot="5400000">
            <a:off x="4400551" y="2724150"/>
            <a:ext cx="2070100" cy="18415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0592F85-3F19-4002-8EFA-BC1D8D7453BA}"/>
              </a:ext>
            </a:extLst>
          </p:cNvPr>
          <p:cNvSpPr/>
          <p:nvPr/>
        </p:nvSpPr>
        <p:spPr>
          <a:xfrm>
            <a:off x="5984433" y="3041650"/>
            <a:ext cx="2057400" cy="1206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A01FB9-D4A5-4644-B266-354C34D026FB}"/>
              </a:ext>
            </a:extLst>
          </p:cNvPr>
          <p:cNvSpPr txBox="1"/>
          <p:nvPr/>
        </p:nvSpPr>
        <p:spPr>
          <a:xfrm>
            <a:off x="4659978" y="3321734"/>
            <a:ext cx="106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Prepare</a:t>
            </a:r>
          </a:p>
          <a:p>
            <a:pPr algn="ctr"/>
            <a:r>
              <a:rPr lang="en-US" dirty="0"/>
              <a:t>30%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B12102-C93C-42DE-9070-8415DA87DE75}"/>
              </a:ext>
            </a:extLst>
          </p:cNvPr>
          <p:cNvSpPr txBox="1"/>
          <p:nvPr/>
        </p:nvSpPr>
        <p:spPr>
          <a:xfrm>
            <a:off x="5984434" y="3354168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Conduct Meeting</a:t>
            </a:r>
          </a:p>
          <a:p>
            <a:pPr algn="ctr"/>
            <a:r>
              <a:rPr lang="en-US" dirty="0"/>
              <a:t>40%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FD2830-57AB-4F95-AD0A-E85ADD849DAC}"/>
              </a:ext>
            </a:extLst>
          </p:cNvPr>
          <p:cNvSpPr txBox="1"/>
          <p:nvPr/>
        </p:nvSpPr>
        <p:spPr>
          <a:xfrm>
            <a:off x="8285903" y="3429244"/>
            <a:ext cx="1237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Follow-Up</a:t>
            </a:r>
          </a:p>
          <a:p>
            <a:pPr algn="ctr"/>
            <a:r>
              <a:rPr lang="en-US" dirty="0"/>
              <a:t>30%</a:t>
            </a:r>
          </a:p>
        </p:txBody>
      </p:sp>
    </p:spTree>
    <p:extLst>
      <p:ext uri="{BB962C8B-B14F-4D97-AF65-F5344CB8AC3E}">
        <p14:creationId xmlns:p14="http://schemas.microsoft.com/office/powerpoint/2010/main" val="3670434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0777-19DE-4338-8548-CB3A690C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the Meeting</a:t>
            </a:r>
            <a:br>
              <a:rPr lang="en-US" dirty="0"/>
            </a:br>
            <a:r>
              <a:rPr lang="en-US" dirty="0"/>
              <a:t>Setting an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0085B-F972-412E-AD8C-43503D24E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Include start time and end time</a:t>
            </a:r>
          </a:p>
          <a:p>
            <a:pPr lvl="1"/>
            <a:r>
              <a:rPr lang="en-US" sz="2400" dirty="0"/>
              <a:t>If possible, allocate time to major agenda items</a:t>
            </a:r>
          </a:p>
          <a:p>
            <a:r>
              <a:rPr lang="en-US" sz="2800" dirty="0"/>
              <a:t>Always allow time for around the room introductions</a:t>
            </a:r>
          </a:p>
          <a:p>
            <a:r>
              <a:rPr lang="en-US" sz="2800" dirty="0"/>
              <a:t>Clearly define the purpose of the meeting</a:t>
            </a:r>
          </a:p>
          <a:p>
            <a:r>
              <a:rPr lang="en-US" sz="2800" dirty="0"/>
              <a:t>Identify lead for each agenda item</a:t>
            </a:r>
          </a:p>
          <a:p>
            <a:r>
              <a:rPr lang="en-US" sz="2800" dirty="0"/>
              <a:t>Allowance for additional agenda items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979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0777-19DE-4338-8548-CB3A690C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Conducting the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0085B-F972-412E-AD8C-43503D24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5451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Set ground rules</a:t>
            </a:r>
          </a:p>
          <a:p>
            <a:r>
              <a:rPr lang="en-US" sz="2800" dirty="0"/>
              <a:t>Keep the meeting agenda</a:t>
            </a:r>
          </a:p>
          <a:p>
            <a:r>
              <a:rPr lang="en-US" sz="2800" dirty="0"/>
              <a:t>Assign timekeeper</a:t>
            </a:r>
          </a:p>
          <a:p>
            <a:r>
              <a:rPr lang="en-US" sz="2800" dirty="0"/>
              <a:t>Assign note taker</a:t>
            </a:r>
          </a:p>
          <a:p>
            <a:r>
              <a:rPr lang="en-US" sz="2800" dirty="0"/>
              <a:t>Parking lot</a:t>
            </a:r>
          </a:p>
          <a:p>
            <a:r>
              <a:rPr lang="en-US" sz="2800" dirty="0"/>
              <a:t>Action log</a:t>
            </a:r>
          </a:p>
          <a:p>
            <a:r>
              <a:rPr lang="en-US" sz="2800" dirty="0"/>
              <a:t>Number of commenters</a:t>
            </a:r>
          </a:p>
          <a:p>
            <a:r>
              <a:rPr lang="en-US" sz="2800" dirty="0"/>
              <a:t>Respect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79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90777-19DE-4338-8548-CB3A690CF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0085B-F972-412E-AD8C-43503D24E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Distribute clear simple meeting notes within 24 hours</a:t>
            </a:r>
          </a:p>
          <a:p>
            <a:pPr lvl="1"/>
            <a:r>
              <a:rPr lang="en-US" sz="2400" dirty="0"/>
              <a:t>Verbatim</a:t>
            </a:r>
            <a:r>
              <a:rPr lang="en-US" sz="2600" dirty="0"/>
              <a:t> reports are not necessary</a:t>
            </a:r>
          </a:p>
          <a:p>
            <a:r>
              <a:rPr lang="en-US" sz="2800" dirty="0"/>
              <a:t>Set a follow-up meeting, if necessary</a:t>
            </a:r>
          </a:p>
          <a:p>
            <a:r>
              <a:rPr lang="en-US" sz="2800" dirty="0"/>
              <a:t>Stay involved</a:t>
            </a:r>
          </a:p>
          <a:p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45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C98A0-D78B-454A-8D98-6F61B9D18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Agenda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5D9FFC-B902-4E51-A4A4-FCE04091B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428" y="138334"/>
            <a:ext cx="5085574" cy="658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8015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229</TotalTime>
  <Words>346</Words>
  <Application>Microsoft Office PowerPoint</Application>
  <PresentationFormat>Widescreen</PresentationFormat>
  <Paragraphs>83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Effective Meetings</vt:lpstr>
      <vt:lpstr>Most Effective Meeting Least Effective Meeting</vt:lpstr>
      <vt:lpstr>Why do we have meetings?</vt:lpstr>
      <vt:lpstr>Meeting Purpose</vt:lpstr>
      <vt:lpstr>What is an effective meeting?</vt:lpstr>
      <vt:lpstr>Planning the Meeting Setting an Agenda</vt:lpstr>
      <vt:lpstr>Conducting the Meeting</vt:lpstr>
      <vt:lpstr>Meeting Follow-up</vt:lpstr>
      <vt:lpstr>Sample Agenda</vt:lpstr>
      <vt:lpstr>Lessons Learned Do’s &amp; Don’ts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an Effective Meeting</dc:title>
  <dc:creator>Keene, Krista</dc:creator>
  <cp:lastModifiedBy>McKim, Melanie</cp:lastModifiedBy>
  <cp:revision>10</cp:revision>
  <dcterms:created xsi:type="dcterms:W3CDTF">2019-05-20T15:38:08Z</dcterms:created>
  <dcterms:modified xsi:type="dcterms:W3CDTF">2019-05-28T14:47:27Z</dcterms:modified>
</cp:coreProperties>
</file>